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41D52D-3D7C-4DB1-BF48-36797B2E7790}" v="18" dt="2025-03-24T02:12:17.5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70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B2BF1-FBDE-C5FD-BB50-3A89DCED5D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45FD9-CCB2-2657-7502-5CB016B753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18D0B-44B0-61B0-3199-D19527751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BCCD2-98CF-F56D-80D5-4A7A43E09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5EBEE-DD81-DE94-70FC-61D8E85A6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0C892-A56E-9849-363F-DE94C1F1E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1035D-EAA8-4665-B283-62E62A830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B5CE4-82D2-9612-2D9C-706466DC8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A2560-23B7-E61D-DC58-1EB2302B8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72CFD-8102-5D28-42E5-FE860CC4A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41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1FAB21-E0E5-AA1F-B77F-3825F6414B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4F45FA-5A0E-A9F6-FD25-AF67BD9112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36D0E-D521-9DDE-4E73-F831A1E86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3C1B-DE1A-52DF-9E0F-D341DF2A6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8639F-2F7E-4A90-04D6-670621939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015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915EB-84A0-9B82-538B-3A2CD2133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05B43-5B4C-CA75-3EFD-85CA91826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E5B60-CA37-C42D-FF8F-FEB74FE60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98CB8-8590-164E-0C25-F51792D53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99C5B-9DA8-9AE0-67DB-0AF2B7055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67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203C2-9539-72C8-ECE1-6BCFAAD84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DE09F-98C9-D8B4-1516-8F1F26303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26CED-3662-6DD6-331E-7917368F8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8B28E-28F2-9AE4-717D-FC36A3781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8FCE84-B7C1-0B56-F456-A59DDCC59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B7A8D-036B-0F8B-1F38-25A981CF8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0A89A-2D6E-F02A-C029-EE635C0005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8DCCA-2476-EC32-7F3E-6A17C58CE6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BCCDE6-A86D-BF10-6188-E3E8AA986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ACF0F2-904C-DE3A-C07E-79050D141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22BFD-0FB6-C1D9-3F0D-C3C40D5EA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701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A388A-69F7-5632-86E2-65E70A145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210CD0-A315-32DF-E697-3435EE0DB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EB5468-5459-E7D9-2C17-71CCABD056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8A8DED-3BEE-05D5-AC4B-8670FFCACF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991A16-0698-A7A0-1682-156257E505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2C399-3787-8C41-EE6E-8F9962DA5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8F5B1F-AE63-E692-B56D-D1BD00C6C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ABD446-6050-9AEA-FF63-19D205F50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17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0EBAC-1083-A3C3-F86C-C236E3734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6EA925-A19B-F30D-E135-CDDC1187E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4AD525-A634-EA23-9A25-340F1D81C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8BC25-03A8-A7F5-F973-715887653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701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47F991-18BB-898B-B04A-6E89ACA36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E9DA28-DEF1-D6E0-6BFD-CB2805818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D42185-E1F5-14D3-765E-A92449880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688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05A4D-592C-2464-22AD-0EE915390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2BE77-A3A6-AB69-F86E-904DBBA59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E38D7A-2CDB-A0DE-E803-01CC32A38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72D774-2888-8BA5-2F64-4862990AD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B798EB-C2D2-B3FE-4435-D1D6AB5DC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B817E-750F-E375-659C-03AF80A1B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947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D14F1-7352-A3AD-32E1-171CCF0B9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321B9A-E648-ED01-C5DD-B3C16F0BF6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BB402-A3EE-B7EB-058A-9577A9FD2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95A22-C096-44AB-55BC-7F341A41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BA9AC7-CC3C-ADEF-506C-F3F99A3F7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16FBA-3DFD-05BC-DC6B-A462991BE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48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8FFA96-3936-015F-EC93-E3B66725B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3CA8A-5EC8-83BA-053E-83E0E1E80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8E663-6E15-A2E5-5E9D-0A0AFFD09C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3F0DC5-1E12-4F76-87F0-195C698E8E3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D8AD3-9DA2-768E-01D4-1ADEB2CF5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6C7F6-898D-6452-B407-9F5CBECE9C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4A283E-49D8-4491-A8A6-2EB9132994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475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F97EE5-BF4D-2201-BCA8-59780B382664}"/>
              </a:ext>
            </a:extLst>
          </p:cNvPr>
          <p:cNvSpPr/>
          <p:nvPr/>
        </p:nvSpPr>
        <p:spPr>
          <a:xfrm>
            <a:off x="423746" y="183991"/>
            <a:ext cx="1093711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What is OSINT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985780-EF8E-C93B-20BC-D2C1C7ED364C}"/>
              </a:ext>
            </a:extLst>
          </p:cNvPr>
          <p:cNvSpPr txBox="1"/>
          <p:nvPr/>
        </p:nvSpPr>
        <p:spPr>
          <a:xfrm>
            <a:off x="1671856" y="2604925"/>
            <a:ext cx="856942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OSINT = </a:t>
            </a: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rgbClr val="FFFF00"/>
                </a:solidFill>
                <a:latin typeface="Aptos Black" panose="020F0502020204030204" pitchFamily="34" charset="0"/>
              </a:rPr>
              <a:t>O</a:t>
            </a: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pen </a:t>
            </a: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rgbClr val="FFFF00"/>
                </a:solidFill>
                <a:latin typeface="Aptos Black" panose="020F0502020204030204" pitchFamily="34" charset="0"/>
              </a:rPr>
              <a:t>S</a:t>
            </a: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ource </a:t>
            </a:r>
            <a:r>
              <a:rPr lang="en-US" sz="2800" dirty="0" err="1">
                <a:ln w="12700">
                  <a:solidFill>
                    <a:schemeClr val="accent1"/>
                  </a:solidFill>
                </a:ln>
                <a:solidFill>
                  <a:srgbClr val="FFFF00"/>
                </a:solidFill>
                <a:latin typeface="Aptos Black" panose="020F0502020204030204" pitchFamily="34" charset="0"/>
              </a:rPr>
              <a:t>INT</a:t>
            </a:r>
            <a:r>
              <a:rPr lang="en-US" sz="2800" dirty="0" err="1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elligence</a:t>
            </a: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Gleaning data from publicly accessible sources about someone or something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Used in law enforcement, cybersecurity, journalism, business, </a:t>
            </a:r>
            <a:r>
              <a:rPr lang="en-US" sz="2800" dirty="0" err="1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etc</a:t>
            </a:r>
            <a:endParaRPr lang="en-US" sz="2800" dirty="0">
              <a:ln w="12700">
                <a:solidFill>
                  <a:schemeClr val="accent1"/>
                </a:solidFill>
              </a:ln>
              <a:solidFill>
                <a:schemeClr val="bg1"/>
              </a:solidFill>
              <a:latin typeface="Aptos Black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n w="12700">
                <a:solidFill>
                  <a:schemeClr val="accent1"/>
                </a:solidFill>
              </a:ln>
              <a:solidFill>
                <a:schemeClr val="bg1"/>
              </a:solidFill>
              <a:latin typeface="Aptos Black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n w="12700">
                <a:solidFill>
                  <a:schemeClr val="accent1"/>
                </a:solidFill>
              </a:ln>
              <a:solidFill>
                <a:schemeClr val="bg1"/>
              </a:solidFill>
              <a:latin typeface="Aptos Black" panose="020F0502020204030204" pitchFamily="34" charset="0"/>
            </a:endParaRPr>
          </a:p>
          <a:p>
            <a:endParaRPr lang="en-US" dirty="0">
              <a:ln w="12700">
                <a:solidFill>
                  <a:schemeClr val="accent1"/>
                </a:solidFill>
              </a:ln>
              <a:solidFill>
                <a:schemeClr val="bg1"/>
              </a:solidFill>
              <a:latin typeface="Aptos Black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838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CE29784-19B1-6C2A-CF17-A4168BF6A2FC}"/>
              </a:ext>
            </a:extLst>
          </p:cNvPr>
          <p:cNvSpPr/>
          <p:nvPr/>
        </p:nvSpPr>
        <p:spPr>
          <a:xfrm>
            <a:off x="423746" y="183991"/>
            <a:ext cx="10937116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OSINT :</a:t>
            </a:r>
          </a:p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Techniques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7AA619-0C65-8D39-7BD5-B978C13309E7}"/>
              </a:ext>
            </a:extLst>
          </p:cNvPr>
          <p:cNvSpPr txBox="1"/>
          <p:nvPr/>
        </p:nvSpPr>
        <p:spPr>
          <a:xfrm>
            <a:off x="2033806" y="2098099"/>
            <a:ext cx="855799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Print media – newspapers, books, magazines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Broadcasting – news, television, movies, streaming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Public records - telephone directories, press releases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Academic publications, manuals, patents, business documents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Internet – news sites, social media, message 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n w="12700">
                <a:solidFill>
                  <a:schemeClr val="accent1"/>
                </a:solidFill>
              </a:ln>
              <a:solidFill>
                <a:schemeClr val="bg1"/>
              </a:solidFill>
              <a:latin typeface="Aptos Black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n w="12700">
                <a:solidFill>
                  <a:schemeClr val="accent1"/>
                </a:solidFill>
              </a:ln>
              <a:solidFill>
                <a:schemeClr val="bg1"/>
              </a:solidFill>
              <a:latin typeface="Aptos Black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n w="12700">
                <a:solidFill>
                  <a:schemeClr val="accent1"/>
                </a:solidFill>
              </a:ln>
              <a:solidFill>
                <a:schemeClr val="bg1"/>
              </a:solidFill>
              <a:latin typeface="Aptos Black" panose="020F0502020204030204" pitchFamily="34" charset="0"/>
            </a:endParaRPr>
          </a:p>
          <a:p>
            <a:endParaRPr lang="en-US" dirty="0">
              <a:ln w="12700">
                <a:solidFill>
                  <a:schemeClr val="accent1"/>
                </a:solidFill>
              </a:ln>
              <a:solidFill>
                <a:schemeClr val="bg1"/>
              </a:solidFill>
              <a:latin typeface="Aptos Black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484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6955FB-1054-DA0C-4338-EF4B6776175D}"/>
              </a:ext>
            </a:extLst>
          </p:cNvPr>
          <p:cNvSpPr/>
          <p:nvPr/>
        </p:nvSpPr>
        <p:spPr>
          <a:xfrm>
            <a:off x="423746" y="183991"/>
            <a:ext cx="10937116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Use of OSINT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C789BF-1A6B-E1D9-7DCE-722B638E6866}"/>
              </a:ext>
            </a:extLst>
          </p:cNvPr>
          <p:cNvSpPr txBox="1"/>
          <p:nvPr/>
        </p:nvSpPr>
        <p:spPr>
          <a:xfrm>
            <a:off x="1659156" y="2420775"/>
            <a:ext cx="8970744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Academia – used for research, compare results of studies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Journalism – research and compare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Cybersecurity – monitoring web activity, new info on threat mitigation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Law Enforcement – gathering info on suspects, monitoring social media, monitoring </a:t>
            </a:r>
            <a:r>
              <a:rPr lang="en-US" sz="2400" dirty="0" err="1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financical</a:t>
            </a:r>
            <a:r>
              <a:rPr lang="en-US" sz="24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 transactions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n w="12700">
                  <a:solidFill>
                    <a:schemeClr val="accent1"/>
                  </a:solidFill>
                </a:ln>
                <a:solidFill>
                  <a:schemeClr val="bg1"/>
                </a:solidFill>
                <a:latin typeface="Aptos Black" panose="020F0502020204030204" pitchFamily="34" charset="0"/>
              </a:rPr>
              <a:t>Business – analyzing competitors marketing and stock information, talent acquisition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n w="12700">
                <a:solidFill>
                  <a:schemeClr val="accent1"/>
                </a:solidFill>
              </a:ln>
              <a:solidFill>
                <a:schemeClr val="bg1"/>
              </a:solidFill>
              <a:latin typeface="Aptos Black" panose="020F0502020204030204" pitchFamily="34" charset="0"/>
            </a:endParaRPr>
          </a:p>
          <a:p>
            <a:endParaRPr lang="en-US" dirty="0">
              <a:ln w="12700">
                <a:solidFill>
                  <a:schemeClr val="accent1"/>
                </a:solidFill>
              </a:ln>
              <a:solidFill>
                <a:schemeClr val="bg1"/>
              </a:solidFill>
              <a:latin typeface="Aptos Black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517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133</Words>
  <Application>Microsoft Office PowerPoint</Application>
  <PresentationFormat>Widescreen</PresentationFormat>
  <Paragraphs>20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Black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Severe Jr., Jean Yves</dc:creator>
  <cp:lastModifiedBy>Severe Jr., Jean Yves</cp:lastModifiedBy>
  <cp:revision>3</cp:revision>
  <dcterms:created xsi:type="dcterms:W3CDTF">2025-03-20T17:06:47Z</dcterms:created>
  <dcterms:modified xsi:type="dcterms:W3CDTF">2025-03-24T03:38:36Z</dcterms:modified>
</cp:coreProperties>
</file>

<file path=docProps/thumbnail.jpeg>
</file>